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0" r:id="rId2"/>
    <p:sldId id="301" r:id="rId3"/>
    <p:sldId id="302" r:id="rId4"/>
    <p:sldId id="305" r:id="rId5"/>
    <p:sldId id="307" r:id="rId6"/>
    <p:sldId id="306" r:id="rId7"/>
    <p:sldId id="308" r:id="rId8"/>
    <p:sldId id="309" r:id="rId9"/>
    <p:sldId id="304" r:id="rId10"/>
    <p:sldId id="312" r:id="rId11"/>
    <p:sldId id="287" r:id="rId12"/>
    <p:sldId id="303" r:id="rId13"/>
    <p:sldId id="311" r:id="rId14"/>
    <p:sldId id="310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548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84843-7D46-418B-8AB0-AECF963F24EF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386D-1BC3-4494-9865-89047DE25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6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54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59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6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6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7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5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81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35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3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C736-ED75-4E04-9455-0AFC77C71CB4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E6C4-6F81-40A0-A810-00F62A5F2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1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7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4296" y="2020824"/>
            <a:ext cx="4864608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+mj-lt"/>
              </a:rPr>
              <a:t>НАБОР 7</a:t>
            </a:r>
          </a:p>
          <a:p>
            <a:pPr algn="just"/>
            <a:r>
              <a:rPr lang="ru-RU" sz="1050" dirty="0" smtClean="0">
                <a:latin typeface="+mj-lt"/>
              </a:rPr>
              <a:t>Набор </a:t>
            </a:r>
            <a:r>
              <a:rPr lang="ru-RU" sz="1050" dirty="0">
                <a:latin typeface="+mj-lt"/>
              </a:rPr>
              <a:t>для игры в сквош. 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Ракетка </a:t>
            </a:r>
            <a:r>
              <a:rPr lang="ru-RU" sz="1050" dirty="0">
                <a:latin typeface="+mj-lt"/>
              </a:rPr>
              <a:t>для сквоша </a:t>
            </a:r>
            <a:r>
              <a:rPr lang="ru-RU" sz="1050" dirty="0" err="1">
                <a:latin typeface="+mj-lt"/>
              </a:rPr>
              <a:t>Harrow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Vibe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Custom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Karim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Abdel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Gawad</a:t>
            </a:r>
            <a:r>
              <a:rPr lang="ru-RU" sz="1050" dirty="0">
                <a:latin typeface="+mj-lt"/>
              </a:rPr>
              <a:t> - выбор чемпиона мира египтянина </a:t>
            </a:r>
            <a:r>
              <a:rPr lang="ru-RU" sz="1050" dirty="0" err="1">
                <a:latin typeface="+mj-lt"/>
              </a:rPr>
              <a:t>Карима</a:t>
            </a:r>
            <a:r>
              <a:rPr lang="ru-RU" sz="1050" dirty="0">
                <a:latin typeface="+mj-lt"/>
              </a:rPr>
              <a:t> Абдель </a:t>
            </a:r>
            <a:r>
              <a:rPr lang="ru-RU" sz="1050" dirty="0" err="1">
                <a:latin typeface="+mj-lt"/>
              </a:rPr>
              <a:t>Гавада</a:t>
            </a:r>
            <a:r>
              <a:rPr lang="ru-RU" sz="1050" dirty="0">
                <a:latin typeface="+mj-lt"/>
              </a:rPr>
              <a:t>. Основные характеристики -  великолепная манёвренность, максимальный контроль и точность за счёт лёгкости ракетки. Индивидуальный мешок с ручками канатами и комплект мячей для сквош. </a:t>
            </a:r>
          </a:p>
          <a:p>
            <a:pPr algn="just"/>
            <a:r>
              <a:rPr lang="ru-RU" sz="1050" dirty="0" err="1">
                <a:latin typeface="+mj-lt"/>
              </a:rPr>
              <a:t>Термокружка</a:t>
            </a:r>
            <a:r>
              <a:rPr lang="ru-RU" sz="1050" dirty="0">
                <a:latin typeface="+mj-lt"/>
              </a:rPr>
              <a:t>  </a:t>
            </a:r>
            <a:r>
              <a:rPr lang="ru-RU" sz="1050" dirty="0" err="1">
                <a:latin typeface="+mj-lt"/>
              </a:rPr>
              <a:t>Palermo</a:t>
            </a:r>
            <a:r>
              <a:rPr lang="ru-RU" sz="1050" dirty="0">
                <a:latin typeface="+mj-lt"/>
              </a:rPr>
              <a:t> итальянского производства. Стильный и изящный корпус, вакуумная конструкция из двухслойной высоколегированной стали, завинчивающиеся крышка. Сохраняет горячие температуры до 6 часов, холодные до 12.</a:t>
            </a:r>
          </a:p>
          <a:p>
            <a:pPr algn="just"/>
            <a:r>
              <a:rPr lang="ru-RU" sz="1050" dirty="0">
                <a:latin typeface="+mj-lt"/>
              </a:rPr>
              <a:t>Стильный браслет из серебра 925 пробы.</a:t>
            </a:r>
          </a:p>
          <a:p>
            <a:pPr algn="just"/>
            <a:r>
              <a:rPr lang="ru-RU" sz="1050" dirty="0">
                <a:latin typeface="+mj-lt"/>
              </a:rPr>
              <a:t/>
            </a:r>
            <a:br>
              <a:rPr lang="ru-RU" sz="1050" dirty="0">
                <a:latin typeface="+mj-lt"/>
              </a:rPr>
            </a:br>
            <a:endParaRPr lang="ru-RU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516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01512" y="922377"/>
            <a:ext cx="349910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+mj-lt"/>
              </a:rPr>
              <a:t>НАБОР 8</a:t>
            </a:r>
          </a:p>
          <a:p>
            <a:endParaRPr lang="ru-RU" sz="1050" dirty="0" smtClean="0">
              <a:latin typeface="+mj-lt"/>
            </a:endParaRPr>
          </a:p>
          <a:p>
            <a:r>
              <a:rPr lang="ru-RU" sz="1050" dirty="0">
                <a:latin typeface="+mj-lt"/>
              </a:rPr>
              <a:t>Премиальный набор с французским коньяком и юбилейной медалью. </a:t>
            </a:r>
          </a:p>
          <a:p>
            <a:r>
              <a:rPr lang="ru-RU" sz="1050" dirty="0">
                <a:latin typeface="+mj-lt"/>
              </a:rPr>
              <a:t>Шкатулка, выполненная из светлого дерева с логотипом на крышке в технике </a:t>
            </a:r>
            <a:r>
              <a:rPr lang="ru-RU" sz="1050" dirty="0" err="1">
                <a:latin typeface="+mj-lt"/>
              </a:rPr>
              <a:t>шелкография</a:t>
            </a:r>
            <a:r>
              <a:rPr lang="ru-RU" sz="1050" dirty="0">
                <a:latin typeface="+mj-lt"/>
              </a:rPr>
              <a:t>. </a:t>
            </a:r>
          </a:p>
          <a:p>
            <a:r>
              <a:rPr lang="ru-RU" sz="1050" dirty="0">
                <a:latin typeface="+mj-lt"/>
              </a:rPr>
              <a:t>В набор входит золотая юбилейная медаль, выполненная по специальному индивидуальному заказу. </a:t>
            </a:r>
          </a:p>
          <a:p>
            <a:r>
              <a:rPr lang="ru-RU" sz="1050" dirty="0">
                <a:latin typeface="+mj-lt"/>
              </a:rPr>
              <a:t>Коньяк </a:t>
            </a:r>
            <a:r>
              <a:rPr lang="ru-RU" sz="1050" dirty="0" err="1">
                <a:latin typeface="+mj-lt"/>
              </a:rPr>
              <a:t>Коньяк</a:t>
            </a:r>
            <a:r>
              <a:rPr lang="ru-RU" sz="1050" dirty="0">
                <a:latin typeface="+mj-lt"/>
              </a:rPr>
              <a:t> H </a:t>
            </a:r>
            <a:r>
              <a:rPr lang="ru-RU" sz="1050" dirty="0" err="1">
                <a:latin typeface="+mj-lt"/>
              </a:rPr>
              <a:t>By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Hine</a:t>
            </a:r>
            <a:r>
              <a:rPr lang="ru-RU" sz="1050" dirty="0">
                <a:latin typeface="+mj-lt"/>
              </a:rPr>
              <a:t> VSOP из региона Коньяк, Франции. Утончённый и насыщенный цветочный вкус с нотами ванили, жасмина и акцентами спелого абрикоса. Мягкий и деликатный вкус. Великолепно подойдёт в качестве </a:t>
            </a:r>
            <a:r>
              <a:rPr lang="ru-RU" sz="1050" dirty="0" err="1">
                <a:latin typeface="+mj-lt"/>
              </a:rPr>
              <a:t>дижестива</a:t>
            </a:r>
            <a:r>
              <a:rPr lang="ru-RU" sz="1050" dirty="0">
                <a:latin typeface="+mj-lt"/>
              </a:rPr>
              <a:t>.</a:t>
            </a:r>
          </a:p>
          <a:p>
            <a:endParaRPr lang="ru-RU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496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46136" y="976158"/>
            <a:ext cx="1463040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 smtClean="0">
                <a:latin typeface="+mj-lt"/>
              </a:rPr>
              <a:t>НАБОР </a:t>
            </a:r>
            <a:r>
              <a:rPr lang="ru-RU" sz="1050" dirty="0" smtClean="0">
                <a:latin typeface="+mj-lt"/>
              </a:rPr>
              <a:t>9 </a:t>
            </a:r>
            <a:endParaRPr lang="ru-RU" sz="1050" dirty="0">
              <a:latin typeface="+mj-lt"/>
            </a:endParaRPr>
          </a:p>
          <a:p>
            <a:pPr algn="just"/>
            <a:r>
              <a:rPr lang="ru-RU" sz="1050" dirty="0">
                <a:latin typeface="+mj-lt"/>
              </a:rPr>
              <a:t>Гастрономический набор. 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Большой </a:t>
            </a:r>
            <a:r>
              <a:rPr lang="ru-RU" sz="1050" dirty="0">
                <a:latin typeface="+mj-lt"/>
              </a:rPr>
              <a:t>круглый бокс с ручками из золотого каната. Выполнен из высокотехнологичных материалов премиум класса. </a:t>
            </a:r>
            <a:endParaRPr lang="ru-RU" sz="1050" dirty="0" smtClean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Картон каширован дизайнерской бумагой </a:t>
            </a:r>
            <a:r>
              <a:rPr lang="en-US" sz="1050" dirty="0" smtClean="0">
                <a:latin typeface="+mj-lt"/>
              </a:rPr>
              <a:t>soft-touch </a:t>
            </a:r>
            <a:r>
              <a:rPr lang="ru-RU" sz="1050" dirty="0" smtClean="0">
                <a:latin typeface="+mj-lt"/>
              </a:rPr>
              <a:t>и под кожу </a:t>
            </a:r>
            <a:r>
              <a:rPr lang="ru-RU" sz="1050" dirty="0" err="1" smtClean="0">
                <a:latin typeface="+mj-lt"/>
              </a:rPr>
              <a:t>нубук</a:t>
            </a:r>
            <a:r>
              <a:rPr lang="ru-RU" sz="1050" dirty="0" smtClean="0">
                <a:latin typeface="+mj-lt"/>
              </a:rPr>
              <a:t>.</a:t>
            </a:r>
            <a:endParaRPr lang="ru-RU" sz="1050" dirty="0">
              <a:latin typeface="+mj-lt"/>
            </a:endParaRPr>
          </a:p>
          <a:p>
            <a:pPr algn="just"/>
            <a:endParaRPr lang="ru-RU" sz="1050" dirty="0" smtClean="0">
              <a:latin typeface="+mj-lt"/>
            </a:endParaRPr>
          </a:p>
          <a:p>
            <a:pPr algn="just"/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29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7936" y="1177326"/>
            <a:ext cx="615696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 smtClean="0">
                <a:latin typeface="+mj-lt"/>
              </a:rPr>
              <a:t>НАБОР </a:t>
            </a:r>
            <a:r>
              <a:rPr lang="ru-RU" sz="1050" dirty="0" smtClean="0">
                <a:latin typeface="+mj-lt"/>
              </a:rPr>
              <a:t>9 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>
                <a:latin typeface="+mj-lt"/>
              </a:rPr>
              <a:t>Гастрономический набор. 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В </a:t>
            </a:r>
            <a:r>
              <a:rPr lang="ru-RU" sz="1050" dirty="0">
                <a:latin typeface="+mj-lt"/>
              </a:rPr>
              <a:t>набор входит игристое вино </a:t>
            </a:r>
            <a:r>
              <a:rPr lang="ru-RU" sz="1050" dirty="0" err="1">
                <a:latin typeface="+mj-lt"/>
              </a:rPr>
              <a:t>Cava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Dos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Caprichos</a:t>
            </a:r>
            <a:r>
              <a:rPr lang="ru-RU" sz="1050" dirty="0">
                <a:latin typeface="+mj-lt"/>
              </a:rPr>
              <a:t>, </a:t>
            </a:r>
            <a:r>
              <a:rPr lang="ru-RU" sz="1050" dirty="0" err="1">
                <a:latin typeface="+mj-lt"/>
              </a:rPr>
              <a:t>Bodegas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Jaume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Serra</a:t>
            </a:r>
            <a:r>
              <a:rPr lang="ru-RU" sz="1050" dirty="0">
                <a:latin typeface="+mj-lt"/>
              </a:rPr>
              <a:t> ( Испания, Каталония). Освежающий легкий вкус с цветочными и цитрусовыми оттенками и нюансами мёда. Великолепно сочетается с морепродуктами.</a:t>
            </a:r>
          </a:p>
          <a:p>
            <a:pPr algn="just"/>
            <a:r>
              <a:rPr lang="ru-RU" sz="1050" dirty="0">
                <a:latin typeface="+mj-lt"/>
              </a:rPr>
              <a:t>Паста </a:t>
            </a:r>
            <a:r>
              <a:rPr lang="ru-RU" sz="1050" dirty="0" err="1">
                <a:latin typeface="+mj-lt"/>
              </a:rPr>
              <a:t>Букатини</a:t>
            </a:r>
            <a:r>
              <a:rPr lang="ru-RU" sz="1050" dirty="0">
                <a:latin typeface="+mj-lt"/>
              </a:rPr>
              <a:t> из </a:t>
            </a:r>
            <a:r>
              <a:rPr lang="ru-RU" sz="1050" dirty="0" err="1">
                <a:latin typeface="+mj-lt"/>
              </a:rPr>
              <a:t>Лацио</a:t>
            </a:r>
            <a:r>
              <a:rPr lang="ru-RU" sz="1050" dirty="0">
                <a:latin typeface="+mj-lt"/>
              </a:rPr>
              <a:t> ручной работы </a:t>
            </a:r>
            <a:r>
              <a:rPr lang="ru-RU" sz="1050" dirty="0" err="1">
                <a:latin typeface="+mj-lt"/>
              </a:rPr>
              <a:t>Casa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Rinaldi</a:t>
            </a:r>
            <a:r>
              <a:rPr lang="ru-RU" sz="1050" dirty="0">
                <a:latin typeface="+mj-lt"/>
              </a:rPr>
              <a:t> (Италия) в стильной картонной коробке. </a:t>
            </a:r>
          </a:p>
          <a:p>
            <a:pPr algn="just"/>
            <a:r>
              <a:rPr lang="ru-RU" sz="1050" dirty="0">
                <a:latin typeface="+mj-lt"/>
              </a:rPr>
              <a:t>Соль белая морская и розовая гималайская </a:t>
            </a:r>
            <a:r>
              <a:rPr lang="ru-RU" sz="1050" dirty="0" err="1">
                <a:latin typeface="+mj-lt"/>
              </a:rPr>
              <a:t>Just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Greece</a:t>
            </a:r>
            <a:r>
              <a:rPr lang="ru-RU" sz="1050" dirty="0">
                <a:latin typeface="+mj-lt"/>
              </a:rPr>
              <a:t> (мельница). Необходимое и качественное дополнение к любому приготовлению блюд. </a:t>
            </a:r>
          </a:p>
          <a:p>
            <a:pPr algn="just"/>
            <a:r>
              <a:rPr lang="ru-RU" sz="1050" dirty="0">
                <a:latin typeface="+mj-lt"/>
              </a:rPr>
              <a:t>Масло оливковое E.V. </a:t>
            </a:r>
            <a:r>
              <a:rPr lang="ru-RU" sz="1050" dirty="0" err="1">
                <a:latin typeface="+mj-lt"/>
              </a:rPr>
              <a:t>Casa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Rinaldi</a:t>
            </a:r>
            <a:r>
              <a:rPr lang="ru-RU" sz="1050" dirty="0">
                <a:latin typeface="+mj-lt"/>
              </a:rPr>
              <a:t> ORGANIC. Производится методом первого холодного отжима на экологически чистом производстве, сертифицируется и контролируется на всех фазах производства. Маркировка </a:t>
            </a:r>
            <a:r>
              <a:rPr lang="ru-RU" sz="1050" dirty="0" err="1">
                <a:latin typeface="+mj-lt"/>
              </a:rPr>
              <a:t>Organic</a:t>
            </a:r>
            <a:r>
              <a:rPr lang="ru-RU" sz="1050" dirty="0">
                <a:latin typeface="+mj-lt"/>
              </a:rPr>
              <a:t> является гарантом отсутствия химических и синтетических добавок, красителей. </a:t>
            </a:r>
          </a:p>
          <a:p>
            <a:pPr algn="just"/>
            <a:r>
              <a:rPr lang="ru-RU" sz="1050" dirty="0">
                <a:latin typeface="+mj-lt"/>
              </a:rPr>
              <a:t>Универсальные и вкусные деликатесы: паштет из тунца, лосося, паштет говяжий с трюфелем. Полезные закуски с высоким источником протеинов и минералов. </a:t>
            </a:r>
          </a:p>
          <a:p>
            <a:pPr algn="just"/>
            <a:r>
              <a:rPr lang="ru-RU" sz="1050" dirty="0">
                <a:latin typeface="+mj-lt"/>
              </a:rPr>
              <a:t>Льняные овощные хлебцы </a:t>
            </a:r>
            <a:r>
              <a:rPr lang="ru-RU" sz="1050" dirty="0" err="1">
                <a:latin typeface="+mj-lt"/>
              </a:rPr>
              <a:t>Food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Revolution</a:t>
            </a:r>
            <a:r>
              <a:rPr lang="ru-RU" sz="1050" dirty="0">
                <a:latin typeface="+mj-lt"/>
              </a:rPr>
              <a:t>. Без </a:t>
            </a:r>
            <a:r>
              <a:rPr lang="ru-RU" sz="1050" dirty="0" err="1">
                <a:latin typeface="+mj-lt"/>
              </a:rPr>
              <a:t>глютена</a:t>
            </a:r>
            <a:r>
              <a:rPr lang="ru-RU" sz="1050" dirty="0">
                <a:latin typeface="+mj-lt"/>
              </a:rPr>
              <a:t>. Содержат пищевые волокна, Омега 3 и Омега 6, витамины группы В, Е, А, Д и К.</a:t>
            </a:r>
          </a:p>
          <a:p>
            <a:pPr algn="just"/>
            <a:r>
              <a:rPr lang="ru-RU" sz="1050" dirty="0">
                <a:latin typeface="+mj-lt"/>
              </a:rPr>
              <a:t>Оливки </a:t>
            </a:r>
            <a:r>
              <a:rPr lang="ru-RU" sz="1050" dirty="0" err="1">
                <a:latin typeface="+mj-lt"/>
              </a:rPr>
              <a:t>Casa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Rinaldi</a:t>
            </a:r>
            <a:r>
              <a:rPr lang="ru-RU" sz="1050" dirty="0">
                <a:latin typeface="+mj-lt"/>
              </a:rPr>
              <a:t> средиземноморские, с косточкой (Италия). Обладают утонченным пряным изысканным вкусом с нотами цитрусов.  </a:t>
            </a:r>
          </a:p>
          <a:p>
            <a:pPr algn="just"/>
            <a:r>
              <a:rPr lang="ru-RU" sz="1050" dirty="0">
                <a:latin typeface="+mj-lt"/>
              </a:rPr>
              <a:t>Томаты </a:t>
            </a:r>
            <a:r>
              <a:rPr lang="ru-RU" sz="1050" dirty="0" err="1">
                <a:latin typeface="+mj-lt"/>
              </a:rPr>
              <a:t>Evros</a:t>
            </a:r>
            <a:r>
              <a:rPr lang="ru-RU" sz="1050" dirty="0">
                <a:latin typeface="+mj-lt"/>
              </a:rPr>
              <a:t> вяленые (Греция). Ароматная закуска, сочетается с пастой, салатами, рыбой, подсушенными хлебцами. </a:t>
            </a:r>
          </a:p>
          <a:p>
            <a:pPr algn="just"/>
            <a:r>
              <a:rPr lang="ru-RU" sz="1050" dirty="0">
                <a:latin typeface="+mj-lt"/>
              </a:rPr>
              <a:t>Французский соус </a:t>
            </a:r>
            <a:r>
              <a:rPr lang="ru-RU" sz="1050" dirty="0" err="1">
                <a:latin typeface="+mj-lt"/>
              </a:rPr>
              <a:t>Тапенаде</a:t>
            </a:r>
            <a:r>
              <a:rPr lang="ru-RU" sz="1050" dirty="0">
                <a:latin typeface="+mj-lt"/>
              </a:rPr>
              <a:t> с трюфелем (Италия). </a:t>
            </a:r>
            <a:r>
              <a:rPr lang="ru-RU" sz="1050" dirty="0" err="1">
                <a:latin typeface="+mj-lt"/>
              </a:rPr>
              <a:t>Микс</a:t>
            </a:r>
            <a:r>
              <a:rPr lang="ru-RU" sz="1050" dirty="0">
                <a:latin typeface="+mj-lt"/>
              </a:rPr>
              <a:t> из измельчённых оливок, каперсов, анчоусов и оливкового масла. Традиционно подают к запечённый овощам, мясу и рыбе-гриль. </a:t>
            </a:r>
          </a:p>
          <a:p>
            <a:pPr algn="just"/>
            <a:r>
              <a:rPr lang="ru-RU" sz="1050" dirty="0">
                <a:latin typeface="+mj-lt"/>
              </a:rPr>
              <a:t>Соус – крем с черным трюфелем и изысканной смесью сыров( Италия). Уникальный пикантный вкус из </a:t>
            </a:r>
            <a:r>
              <a:rPr lang="ru-RU" sz="1050" dirty="0" err="1">
                <a:latin typeface="+mj-lt"/>
              </a:rPr>
              <a:t>микса</a:t>
            </a:r>
            <a:r>
              <a:rPr lang="ru-RU" sz="1050" dirty="0">
                <a:latin typeface="+mj-lt"/>
              </a:rPr>
              <a:t> сыров и клубней, собранных в лесах </a:t>
            </a:r>
            <a:r>
              <a:rPr lang="ru-RU" sz="1050" dirty="0" err="1">
                <a:latin typeface="+mj-lt"/>
              </a:rPr>
              <a:t>Пьетралунга</a:t>
            </a:r>
            <a:r>
              <a:rPr lang="ru-RU" sz="1050" dirty="0">
                <a:latin typeface="+mj-lt"/>
              </a:rPr>
              <a:t>.</a:t>
            </a:r>
          </a:p>
          <a:p>
            <a:pPr algn="just"/>
            <a:r>
              <a:rPr lang="ru-RU" sz="1050" dirty="0">
                <a:latin typeface="+mj-lt"/>
              </a:rPr>
              <a:t>Ассорти конфет ручной работы. Горький тёмный шоколад высочайшего качества.</a:t>
            </a:r>
          </a:p>
          <a:p>
            <a:pPr algn="just"/>
            <a:endParaRPr lang="ru-RU" sz="1050" dirty="0" smtClean="0">
              <a:latin typeface="+mj-lt"/>
            </a:endParaRPr>
          </a:p>
          <a:p>
            <a:pPr algn="just"/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574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8416" y="2752343"/>
            <a:ext cx="3355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FF0000"/>
              </a:solidFill>
            </a:endParaRP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Город Москва, Дмитровское шоссе,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дом 100, корпус 2, офис 130</a:t>
            </a:r>
          </a:p>
          <a:p>
            <a:pPr algn="ctr"/>
            <a:endParaRPr lang="en-US" sz="1400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Телефон: +7495 </a:t>
            </a:r>
            <a:r>
              <a:rPr lang="ru-RU" sz="1400" dirty="0" smtClean="0">
                <a:solidFill>
                  <a:srgbClr val="FF0000"/>
                </a:solidFill>
              </a:rPr>
              <a:t>755-63-65</a:t>
            </a:r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Моб.: +7 </a:t>
            </a:r>
            <a:r>
              <a:rPr lang="ru-RU" sz="1400" dirty="0" smtClean="0">
                <a:solidFill>
                  <a:srgbClr val="FF0000"/>
                </a:solidFill>
              </a:rPr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985</a:t>
            </a:r>
            <a:r>
              <a:rPr lang="ru-RU" sz="1400" dirty="0" smtClean="0">
                <a:solidFill>
                  <a:srgbClr val="FF0000"/>
                </a:solidFill>
              </a:rPr>
              <a:t>) 9</a:t>
            </a:r>
            <a:r>
              <a:rPr lang="en-US" sz="1400" dirty="0" smtClean="0">
                <a:solidFill>
                  <a:srgbClr val="FF0000"/>
                </a:solidFill>
              </a:rPr>
              <a:t>10</a:t>
            </a:r>
            <a:r>
              <a:rPr lang="ru-RU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smtClean="0">
                <a:solidFill>
                  <a:srgbClr val="FF0000"/>
                </a:solidFill>
              </a:rPr>
              <a:t>17</a:t>
            </a:r>
            <a:r>
              <a:rPr lang="ru-RU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smtClean="0">
                <a:solidFill>
                  <a:srgbClr val="FF0000"/>
                </a:solidFill>
              </a:rPr>
              <a:t>34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           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+7 (965) 346-37-85</a:t>
            </a:r>
          </a:p>
          <a:p>
            <a:pPr algn="ctr"/>
            <a:endParaRPr lang="ru-RU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Inst.</a:t>
            </a:r>
            <a:r>
              <a:rPr lang="ru-RU" sz="1400" dirty="0" smtClean="0">
                <a:solidFill>
                  <a:srgbClr val="FF0000"/>
                </a:solidFill>
              </a:rPr>
              <a:t>: </a:t>
            </a:r>
            <a:r>
              <a:rPr lang="en-US" sz="1400" dirty="0" err="1" smtClean="0">
                <a:solidFill>
                  <a:srgbClr val="FF0000"/>
                </a:solidFill>
              </a:rPr>
              <a:t>juvedel_company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/>
            <a:endParaRPr lang="en-US" sz="1400" dirty="0" smtClean="0">
              <a:solidFill>
                <a:srgbClr val="FF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www. Juvedel.ru</a:t>
            </a:r>
          </a:p>
          <a:p>
            <a:pPr algn="ctr"/>
            <a:endParaRPr lang="ru-RU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5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5024" y="1600199"/>
            <a:ext cx="7443216" cy="4857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 smtClean="0">
              <a:latin typeface="+mj-lt"/>
            </a:endParaRPr>
          </a:p>
          <a:p>
            <a:pPr algn="ctr"/>
            <a:endParaRPr lang="ru-RU" sz="1200" dirty="0">
              <a:latin typeface="+mj-lt"/>
            </a:endParaRPr>
          </a:p>
          <a:p>
            <a:pPr algn="ctr"/>
            <a:endParaRPr lang="ru-RU" sz="1200" dirty="0">
              <a:latin typeface="+mj-lt"/>
            </a:endParaRPr>
          </a:p>
          <a:p>
            <a:pPr algn="ctr"/>
            <a:endParaRPr lang="ru-RU" sz="1200" dirty="0" smtClean="0">
              <a:latin typeface="+mj-lt"/>
            </a:endParaRP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3750"/>
              </a:spcAft>
            </a:pPr>
            <a:r>
              <a:rPr lang="ru-RU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Креативное агентство разработки корпоративных подарков</a:t>
            </a:r>
            <a:r>
              <a:rPr lang="ru-RU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Мы компания с утонченным вкусом и хотим что бы ваши клиенты, сотрудники и партнеры </a:t>
            </a:r>
            <a:r>
              <a:rPr lang="ru-RU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получали современные и уникальные подарки.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Наша миссия - С</a:t>
            </a:r>
            <a:r>
              <a:rPr lang="ru-RU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оздание современных креативных решений в мире корпоративных подарков.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.Индивидуализация любой сложности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Поздравим от вашей компании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Комплименты гостям и партнерам на мероприятий,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Приветственный кейсы новым сотрудникам и партнёрам. Индивидуальный подарок сотруднику на праздник.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05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3. Эксклюзивные подарки на все праздники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4. Доставка по СНГ. Индивидуальная доставка до дверей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5. Качество и креативность</a:t>
            </a: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3750"/>
              </a:spcAft>
            </a:pPr>
            <a:endParaRPr lang="ru-RU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0176" y="3239172"/>
            <a:ext cx="3447288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+mj-lt"/>
              </a:rPr>
              <a:t>НАБОР </a:t>
            </a:r>
            <a:r>
              <a:rPr lang="ru-RU" sz="1000" dirty="0" smtClean="0">
                <a:latin typeface="+mj-lt"/>
              </a:rPr>
              <a:t>1</a:t>
            </a:r>
            <a:endParaRPr lang="ru-RU" sz="1000" dirty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Подарочный </a:t>
            </a:r>
            <a:r>
              <a:rPr lang="ru-RU" sz="1050" dirty="0">
                <a:latin typeface="+mj-lt"/>
              </a:rPr>
              <a:t>бокс с вином и ювелирной подвеской. 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>
                <a:latin typeface="+mj-lt"/>
              </a:rPr>
              <a:t>Бокс выполнен из материалов высокого качества с тиснением из золотой фольги. Конструкция упаковки разработана дизайнерами нашей команды.</a:t>
            </a:r>
          </a:p>
          <a:p>
            <a:pPr algn="just"/>
            <a:r>
              <a:rPr lang="ru-RU" sz="1050" dirty="0">
                <a:latin typeface="+mj-lt"/>
              </a:rPr>
              <a:t>В состав входят конфеты ручной работы из бельгийского шоколада. Подвеска из серебра 925 пробы с логотипом компании. И вино </a:t>
            </a:r>
            <a:r>
              <a:rPr lang="ru-RU" sz="1050" dirty="0" err="1">
                <a:latin typeface="+mj-lt"/>
              </a:rPr>
              <a:t>South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Point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Cabernet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Sauvignon</a:t>
            </a:r>
            <a:r>
              <a:rPr lang="ru-RU" sz="1050" dirty="0">
                <a:latin typeface="+mj-lt"/>
              </a:rPr>
              <a:t>, </a:t>
            </a:r>
            <a:r>
              <a:rPr lang="ru-RU" sz="1050" dirty="0" err="1">
                <a:latin typeface="+mj-lt"/>
              </a:rPr>
              <a:t>Home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of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Origin</a:t>
            </a:r>
            <a:r>
              <a:rPr lang="ru-RU" sz="1050" dirty="0">
                <a:latin typeface="+mj-lt"/>
              </a:rPr>
              <a:t> </a:t>
            </a:r>
            <a:r>
              <a:rPr lang="ru-RU" sz="1050" dirty="0" err="1">
                <a:latin typeface="+mj-lt"/>
              </a:rPr>
              <a:t>Wine</a:t>
            </a:r>
            <a:r>
              <a:rPr lang="ru-RU" sz="1050" dirty="0">
                <a:latin typeface="+mj-lt"/>
              </a:rPr>
              <a:t>. Красное сухое вино ЮАР. Легкое, пряное. С выразительными акцентами чернослива, чёрной смородины и ментола.</a:t>
            </a:r>
          </a:p>
          <a:p>
            <a:pPr algn="just"/>
            <a:endParaRPr lang="ru-RU" sz="1000" dirty="0">
              <a:latin typeface="+mj-lt"/>
            </a:endParaRPr>
          </a:p>
          <a:p>
            <a:pPr algn="just"/>
            <a:endParaRPr lang="ru-RU" sz="1000" dirty="0" smtClean="0">
              <a:latin typeface="+mj-lt"/>
            </a:endParaRPr>
          </a:p>
          <a:p>
            <a:pPr algn="just"/>
            <a:endParaRPr lang="en-US" sz="1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116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2744" y="1291030"/>
            <a:ext cx="3456432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НАБОР </a:t>
            </a:r>
            <a:r>
              <a:rPr lang="ru-RU" sz="1050" dirty="0" smtClean="0"/>
              <a:t>2</a:t>
            </a:r>
            <a:endParaRPr lang="ru-RU" sz="1050" dirty="0" smtClean="0"/>
          </a:p>
          <a:p>
            <a:pPr algn="just"/>
            <a:r>
              <a:rPr lang="ru-RU" sz="1050" dirty="0">
                <a:latin typeface="+mj-lt"/>
              </a:rPr>
              <a:t>Большой бокс с пледом и десертами. 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В </a:t>
            </a:r>
            <a:r>
              <a:rPr lang="ru-RU" sz="1050" dirty="0">
                <a:latin typeface="+mj-lt"/>
              </a:rPr>
              <a:t>набор входят мягкий шерстяной плед пастельного молочного оттенка, который согреет вас в холодный осенний вечер.</a:t>
            </a:r>
          </a:p>
          <a:p>
            <a:pPr algn="just"/>
            <a:r>
              <a:rPr lang="ru-RU" sz="1050" dirty="0">
                <a:latin typeface="+mj-lt"/>
              </a:rPr>
              <a:t> Браслет из серебра 925 пробы с гравировкой, выполненной по вашему заказу. </a:t>
            </a:r>
          </a:p>
          <a:p>
            <a:pPr algn="just"/>
            <a:r>
              <a:rPr lang="ru-RU" sz="1050" dirty="0">
                <a:latin typeface="+mj-lt"/>
              </a:rPr>
              <a:t>Набор ассорти </a:t>
            </a:r>
            <a:r>
              <a:rPr lang="ru-RU" sz="1050" dirty="0" err="1">
                <a:latin typeface="+mj-lt"/>
              </a:rPr>
              <a:t>макарони</a:t>
            </a:r>
            <a:r>
              <a:rPr lang="ru-RU" sz="1050" dirty="0">
                <a:latin typeface="+mj-lt"/>
              </a:rPr>
              <a:t> - традиционного десерта Франции. </a:t>
            </a:r>
          </a:p>
          <a:p>
            <a:pPr algn="just"/>
            <a:r>
              <a:rPr lang="ru-RU" sz="1050" dirty="0">
                <a:latin typeface="+mj-lt"/>
              </a:rPr>
              <a:t>Конфеты из темного бельгийского шоколада. </a:t>
            </a:r>
          </a:p>
          <a:p>
            <a:pPr algn="just"/>
            <a:r>
              <a:rPr lang="ru-RU" sz="1050" dirty="0">
                <a:latin typeface="+mj-lt"/>
              </a:rPr>
              <a:t>Оригинальной конструкция основного бокса с клапаном на магните  и индивидуальная упаковка для каждого вложения из материалов премиум качества.</a:t>
            </a: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endParaRPr lang="ru-RU" sz="1050" dirty="0" smtClean="0">
              <a:latin typeface="+mj-lt"/>
            </a:endParaRPr>
          </a:p>
          <a:p>
            <a:pPr algn="just"/>
            <a:endParaRPr lang="en-US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70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624" y="1645920"/>
            <a:ext cx="16184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+mj-lt"/>
              </a:rPr>
              <a:t>Набор 3 </a:t>
            </a:r>
            <a:endParaRPr lang="ru-RU" sz="1200" dirty="0">
              <a:latin typeface="+mj-lt"/>
            </a:endParaRPr>
          </a:p>
          <a:p>
            <a:pPr algn="just"/>
            <a:r>
              <a:rPr lang="ru-RU" sz="1050" dirty="0">
                <a:latin typeface="+mj-lt"/>
              </a:rPr>
              <a:t>Набор с </a:t>
            </a:r>
            <a:r>
              <a:rPr lang="ru-RU" sz="1050" dirty="0" err="1">
                <a:latin typeface="+mj-lt"/>
              </a:rPr>
              <a:t>арома</a:t>
            </a:r>
            <a:r>
              <a:rPr lang="ru-RU" sz="1050" dirty="0">
                <a:latin typeface="+mj-lt"/>
              </a:rPr>
              <a:t> свечами. 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>
                <a:latin typeface="+mj-lt"/>
              </a:rPr>
              <a:t>Бокс с выдвижной секцией с тремя видами авторских свечей. Тёплый насыщенный аромат специй и древесных нот. Набор спичек с ярким оригинальным дизайном.</a:t>
            </a:r>
          </a:p>
          <a:p>
            <a:pPr algn="just"/>
            <a:r>
              <a:rPr lang="ru-RU" sz="1200" dirty="0" smtClean="0">
                <a:latin typeface="+mj-lt"/>
              </a:rPr>
              <a:t> 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738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74336" y="1271016"/>
            <a:ext cx="454456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+mj-lt"/>
              </a:rPr>
              <a:t>НАБОР 4</a:t>
            </a:r>
            <a:endParaRPr lang="ru-RU" sz="1050" dirty="0">
              <a:latin typeface="+mj-lt"/>
            </a:endParaRPr>
          </a:p>
          <a:p>
            <a:r>
              <a:rPr lang="ru-RU" sz="1050" dirty="0" smtClean="0">
                <a:latin typeface="+mj-lt"/>
              </a:rPr>
              <a:t>Корпоративный </a:t>
            </a:r>
            <a:r>
              <a:rPr lang="ru-RU" sz="1050" dirty="0">
                <a:latin typeface="+mj-lt"/>
              </a:rPr>
              <a:t>набор с ежедневником и ручкой. </a:t>
            </a:r>
            <a:endParaRPr lang="ru-RU" sz="1050" dirty="0" smtClean="0">
              <a:latin typeface="+mj-lt"/>
            </a:endParaRPr>
          </a:p>
          <a:p>
            <a:endParaRPr lang="ru-RU" sz="1050" dirty="0">
              <a:latin typeface="+mj-lt"/>
            </a:endParaRPr>
          </a:p>
          <a:p>
            <a:r>
              <a:rPr lang="ru-RU" sz="1050" dirty="0">
                <a:latin typeface="+mj-lt"/>
              </a:rPr>
              <a:t>Основной бокс выполнен из высококачественного дизайнерского картона с тиснением на крышке из золотой фольги. В набор входит ежедневник </a:t>
            </a:r>
            <a:r>
              <a:rPr lang="ru-RU" sz="1050" dirty="0" err="1">
                <a:latin typeface="+mj-lt"/>
              </a:rPr>
              <a:t>Portobello</a:t>
            </a:r>
            <a:r>
              <a:rPr lang="ru-RU" sz="1050" dirty="0">
                <a:latin typeface="+mj-lt"/>
              </a:rPr>
              <a:t> коллекции </a:t>
            </a:r>
            <a:r>
              <a:rPr lang="ru-RU" sz="1050" dirty="0" err="1">
                <a:latin typeface="+mj-lt"/>
              </a:rPr>
              <a:t>Ritz</a:t>
            </a:r>
            <a:r>
              <a:rPr lang="ru-RU" sz="1050" dirty="0">
                <a:latin typeface="+mj-lt"/>
              </a:rPr>
              <a:t>. Недатированный. Из качественной эко-кожи в жестком переплёте, в пастельно серо-бежевом цвете. Особенность коллекции - квадратный магнитный клапан-фиксатор обложки. </a:t>
            </a:r>
          </a:p>
          <a:p>
            <a:r>
              <a:rPr lang="ru-RU" sz="1050" dirty="0">
                <a:latin typeface="+mj-lt"/>
              </a:rPr>
              <a:t>Шариковая ручка </a:t>
            </a:r>
            <a:r>
              <a:rPr lang="ru-RU" sz="1050" dirty="0" err="1">
                <a:latin typeface="+mj-lt"/>
              </a:rPr>
              <a:t>Cardin</a:t>
            </a:r>
            <a:r>
              <a:rPr lang="ru-RU" sz="1050" dirty="0">
                <a:latin typeface="+mj-lt"/>
              </a:rPr>
              <a:t>, коллекция </a:t>
            </a:r>
            <a:r>
              <a:rPr lang="ru-RU" sz="1050" dirty="0" err="1">
                <a:latin typeface="+mj-lt"/>
              </a:rPr>
              <a:t>Portobello</a:t>
            </a:r>
            <a:r>
              <a:rPr lang="ru-RU" sz="1050" dirty="0">
                <a:latin typeface="+mj-lt"/>
              </a:rPr>
              <a:t>. В цвете какао/золото.  Рассчитана на 1000м непрерывного письма. С индивидуальной гравировкой под заказ. </a:t>
            </a:r>
          </a:p>
          <a:p>
            <a:r>
              <a:rPr lang="ru-RU" sz="1050" dirty="0">
                <a:latin typeface="+mj-lt"/>
              </a:rPr>
              <a:t>Изящная закладка для книг, выполненная из серебра 925 пробы.</a:t>
            </a:r>
          </a:p>
          <a:p>
            <a:endParaRPr lang="ru-RU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235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776" y="1189113"/>
            <a:ext cx="4233672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+mj-lt"/>
              </a:rPr>
              <a:t>НАБОР 5</a:t>
            </a:r>
            <a:endParaRPr lang="ru-RU" sz="1050" dirty="0" smtClean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Чай и какао.</a:t>
            </a: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>
                <a:latin typeface="+mj-lt"/>
              </a:rPr>
              <a:t>Бокс из </a:t>
            </a:r>
            <a:r>
              <a:rPr lang="ru-RU" sz="1050" dirty="0" err="1">
                <a:latin typeface="+mj-lt"/>
              </a:rPr>
              <a:t>крафтового</a:t>
            </a:r>
            <a:r>
              <a:rPr lang="ru-RU" sz="1050" dirty="0">
                <a:latin typeface="+mj-lt"/>
              </a:rPr>
              <a:t> эко-картона с </a:t>
            </a:r>
            <a:r>
              <a:rPr lang="ru-RU" sz="1050" dirty="0" err="1">
                <a:latin typeface="+mj-lt"/>
              </a:rPr>
              <a:t>термокружкой</a:t>
            </a:r>
            <a:r>
              <a:rPr lang="ru-RU" sz="1050" dirty="0">
                <a:latin typeface="+mj-lt"/>
              </a:rPr>
              <a:t> и набором чая и какао. </a:t>
            </a:r>
          </a:p>
          <a:p>
            <a:pPr algn="just"/>
            <a:r>
              <a:rPr lang="ru-RU" sz="1050" dirty="0" smtClean="0">
                <a:latin typeface="+mj-lt"/>
              </a:rPr>
              <a:t>Ароматный листовой чёрный чай премиальной линейки с альпийскими травами, собранными в ручную. Натуральный какао из какао-бобов элитных сортов для домашнего приготовления напитка с мягким насыщенным вкусом шоколада. </a:t>
            </a:r>
          </a:p>
          <a:p>
            <a:pPr algn="just"/>
            <a:r>
              <a:rPr lang="ru-RU" sz="1050" dirty="0" err="1" smtClean="0">
                <a:latin typeface="+mj-lt"/>
              </a:rPr>
              <a:t>Термокружка</a:t>
            </a:r>
            <a:r>
              <a:rPr lang="ru-RU" sz="1050" dirty="0" smtClean="0">
                <a:latin typeface="+mj-lt"/>
              </a:rPr>
              <a:t> </a:t>
            </a:r>
            <a:r>
              <a:rPr lang="ru-RU" sz="1050" dirty="0" err="1" smtClean="0">
                <a:latin typeface="+mj-lt"/>
              </a:rPr>
              <a:t>Palermo</a:t>
            </a:r>
            <a:r>
              <a:rPr lang="ru-RU" sz="1050" dirty="0" smtClean="0">
                <a:latin typeface="+mj-lt"/>
              </a:rPr>
              <a:t> итальянского производства. Стильный и изящный корпус, вакуумная конструкция из двухслойной высоколегированной стали, завинчивающиеся крышка. Сохраняет горячие температуры до 6 часов, холодные до 12. </a:t>
            </a:r>
          </a:p>
          <a:p>
            <a:pPr algn="just"/>
            <a:r>
              <a:rPr lang="ru-RU" sz="1050" dirty="0" smtClean="0">
                <a:latin typeface="+mj-lt"/>
              </a:rPr>
              <a:t>В набор входит значок из серебра 925 пробы с логотипом компании.</a:t>
            </a:r>
          </a:p>
          <a:p>
            <a:pPr algn="just"/>
            <a:endParaRPr lang="ru-RU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346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6168" y="2953512"/>
            <a:ext cx="3538728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+mj-lt"/>
              </a:rPr>
              <a:t>НАБОР 6 </a:t>
            </a:r>
            <a:endParaRPr lang="ru-RU" sz="1050" dirty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Набор для новорожденных.</a:t>
            </a:r>
          </a:p>
          <a:p>
            <a:pPr algn="just"/>
            <a:endParaRPr lang="ru-RU" sz="1050" dirty="0" smtClean="0">
              <a:latin typeface="+mj-lt"/>
            </a:endParaRPr>
          </a:p>
          <a:p>
            <a:pPr algn="just"/>
            <a:r>
              <a:rPr lang="ru-RU" sz="1050" dirty="0" smtClean="0">
                <a:latin typeface="+mj-lt"/>
              </a:rPr>
              <a:t>Основной </a:t>
            </a:r>
            <a:r>
              <a:rPr lang="ru-RU" sz="1050" dirty="0">
                <a:latin typeface="+mj-lt"/>
              </a:rPr>
              <a:t>бокс изготовлен из материалов самого высокого качества с клапаном на магните. Логотип на главной крышке выполнен  способом тиснения из розовой фольги. </a:t>
            </a:r>
          </a:p>
          <a:p>
            <a:pPr algn="just"/>
            <a:r>
              <a:rPr lang="ru-RU" sz="1050" dirty="0">
                <a:latin typeface="+mj-lt"/>
              </a:rPr>
              <a:t>В набор входит ложка из серебра 925 пробы в индивидуальном мешочке из льна. Вековой обычай дарить подарок для новорождённого или </a:t>
            </a:r>
          </a:p>
          <a:p>
            <a:pPr algn="just"/>
            <a:r>
              <a:rPr lang="ru-RU" sz="1050" dirty="0">
                <a:latin typeface="+mj-lt"/>
              </a:rPr>
              <a:t>крестины, символизирующий счастье и процветание. </a:t>
            </a:r>
          </a:p>
          <a:p>
            <a:pPr algn="just"/>
            <a:r>
              <a:rPr lang="ru-RU" sz="1050" dirty="0">
                <a:latin typeface="+mj-lt"/>
              </a:rPr>
              <a:t>Набор конфет ручной работы из темного бельгийского шоколада. </a:t>
            </a:r>
          </a:p>
          <a:p>
            <a:pPr algn="just"/>
            <a:r>
              <a:rPr lang="ru-RU" sz="1050" dirty="0">
                <a:latin typeface="+mj-lt"/>
              </a:rPr>
              <a:t>Рамка из дерева для первых отпечатков следов малыша с мешочком для хранения. Великолепная идея, чтобы запечатлеть трогательный момент первых месяцев жизни малыша.  </a:t>
            </a:r>
          </a:p>
          <a:p>
            <a:pPr algn="just"/>
            <a:r>
              <a:rPr lang="ru-RU" sz="1050" dirty="0">
                <a:latin typeface="+mj-lt"/>
              </a:rPr>
              <a:t>Основной цвет для оформления может быть выбран индивидуально.</a:t>
            </a:r>
          </a:p>
          <a:p>
            <a:pPr algn="just"/>
            <a:endParaRPr lang="ru-RU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016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1490472"/>
            <a:ext cx="3118104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+mj-lt"/>
              </a:rPr>
              <a:t>НАБОР 7</a:t>
            </a:r>
          </a:p>
          <a:p>
            <a:pPr algn="just"/>
            <a:r>
              <a:rPr lang="ru-RU" sz="1050" dirty="0" smtClean="0">
                <a:latin typeface="+mj-lt"/>
              </a:rPr>
              <a:t>Набор </a:t>
            </a:r>
            <a:r>
              <a:rPr lang="ru-RU" sz="1050" dirty="0">
                <a:latin typeface="+mj-lt"/>
              </a:rPr>
              <a:t>для игры в сквош. </a:t>
            </a:r>
            <a:endParaRPr lang="ru-RU" sz="1050" dirty="0" smtClean="0">
              <a:latin typeface="+mj-lt"/>
            </a:endParaRPr>
          </a:p>
          <a:p>
            <a:pPr algn="just"/>
            <a:endParaRPr lang="ru-RU" sz="1050" dirty="0">
              <a:latin typeface="+mj-lt"/>
            </a:endParaRPr>
          </a:p>
          <a:p>
            <a:pPr algn="just"/>
            <a:r>
              <a:rPr lang="ru-RU" sz="1050" dirty="0">
                <a:latin typeface="+mj-lt"/>
              </a:rPr>
              <a:t>Большой бокс с набором для игры в сквош, </a:t>
            </a:r>
            <a:r>
              <a:rPr lang="ru-RU" sz="1050" dirty="0" err="1">
                <a:latin typeface="+mj-lt"/>
              </a:rPr>
              <a:t>термокружкой</a:t>
            </a:r>
            <a:r>
              <a:rPr lang="ru-RU" sz="1050" dirty="0">
                <a:latin typeface="+mj-lt"/>
              </a:rPr>
              <a:t>, браслетом из серебра и сумкой-</a:t>
            </a:r>
            <a:r>
              <a:rPr lang="ru-RU" sz="1050" dirty="0" err="1">
                <a:latin typeface="+mj-lt"/>
              </a:rPr>
              <a:t>шоппером</a:t>
            </a:r>
            <a:r>
              <a:rPr lang="ru-RU" sz="1050" dirty="0">
                <a:latin typeface="+mj-lt"/>
              </a:rPr>
              <a:t>. </a:t>
            </a:r>
          </a:p>
          <a:p>
            <a:pPr algn="just"/>
            <a:r>
              <a:rPr lang="ru-RU" sz="1050" dirty="0">
                <a:latin typeface="+mj-lt"/>
              </a:rPr>
              <a:t>Основной бокс выполнен из материалов премиального качества с магнитным клапаном-застежкой и логотипом компании. Для удобства и компактного хранения - хлопковая сумка-</a:t>
            </a:r>
            <a:r>
              <a:rPr lang="ru-RU" sz="1050" dirty="0" err="1">
                <a:latin typeface="+mj-lt"/>
              </a:rPr>
              <a:t>шоппер</a:t>
            </a:r>
            <a:r>
              <a:rPr lang="ru-RU" sz="1050" dirty="0">
                <a:latin typeface="+mj-lt"/>
              </a:rPr>
              <a:t> с </a:t>
            </a:r>
            <a:r>
              <a:rPr lang="ru-RU" sz="1050" dirty="0" err="1">
                <a:latin typeface="+mj-lt"/>
              </a:rPr>
              <a:t>шелкографией</a:t>
            </a:r>
            <a:r>
              <a:rPr lang="ru-RU" sz="1050" dirty="0">
                <a:latin typeface="+mj-lt"/>
              </a:rPr>
              <a:t>. </a:t>
            </a:r>
          </a:p>
          <a:p>
            <a:pPr algn="just"/>
            <a:r>
              <a:rPr lang="ru-RU" sz="1050" dirty="0">
                <a:latin typeface="+mj-lt"/>
              </a:rPr>
              <a:t/>
            </a:r>
            <a:br>
              <a:rPr lang="ru-RU" sz="1050" dirty="0">
                <a:latin typeface="+mj-lt"/>
              </a:rPr>
            </a:br>
            <a:endParaRPr lang="ru-RU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93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1116</TotalTime>
  <Words>251</Words>
  <Application>Microsoft Office PowerPoint</Application>
  <PresentationFormat>Лист A4 (210x297 мм)</PresentationFormat>
  <Paragraphs>109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loader</dc:creator>
  <cp:lastModifiedBy>loader</cp:lastModifiedBy>
  <cp:revision>136</cp:revision>
  <dcterms:created xsi:type="dcterms:W3CDTF">2020-02-02T19:12:37Z</dcterms:created>
  <dcterms:modified xsi:type="dcterms:W3CDTF">2021-08-30T07:04:49Z</dcterms:modified>
</cp:coreProperties>
</file>